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sldIdLst>
    <p:sldId id="394" r:id="rId2"/>
    <p:sldId id="2723" r:id="rId3"/>
    <p:sldId id="278" r:id="rId4"/>
    <p:sldId id="430" r:id="rId5"/>
    <p:sldId id="2700" r:id="rId6"/>
    <p:sldId id="2726" r:id="rId7"/>
    <p:sldId id="2722" r:id="rId8"/>
    <p:sldId id="2703" r:id="rId9"/>
    <p:sldId id="2730" r:id="rId10"/>
    <p:sldId id="2729" r:id="rId11"/>
    <p:sldId id="2728" r:id="rId12"/>
    <p:sldId id="1098" r:id="rId13"/>
    <p:sldId id="337" r:id="rId14"/>
    <p:sldId id="2701" r:id="rId15"/>
  </p:sldIdLst>
  <p:sldSz cx="12192000" cy="6858000"/>
  <p:notesSz cx="6858000" cy="9144000"/>
  <p:embeddedFontLst>
    <p:embeddedFont>
      <p:font typeface="Futura PT Demi" panose="020B0604020202020204" charset="-52"/>
      <p:regular r:id="rId17"/>
      <p:italic r:id="rId1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0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08.10.2025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5-09-24/" TargetMode="External"/><Relationship Id="rId2" Type="http://schemas.openxmlformats.org/officeDocument/2006/relationships/hyperlink" Target="https://obrazovanie.1c.ru/events/2025-09-18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y.mts-link.ru/j/seminar1C/2807422920" TargetMode="External"/><Relationship Id="rId4" Type="http://schemas.openxmlformats.org/officeDocument/2006/relationships/hyperlink" Target="https://obrazovanie.1c.ru/events/2025-10-0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hyperlink" Target="https://vk.com/obrazovanie1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promo/2024/college/repor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promo/2025/colleg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t.me/community_1CCollege/5837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08" y="170080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«Апробация новых учебных курсов </a:t>
            </a:r>
            <a:br>
              <a:rPr lang="ru-RU" sz="3600" dirty="0"/>
            </a:br>
            <a:r>
              <a:rPr lang="ru-RU" sz="3600" dirty="0"/>
              <a:t>для среднего профессионального образования»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200" i="1" dirty="0">
                <a:cs typeface="Arial" panose="020B0604020202020204" pitchFamily="34" charset="0"/>
              </a:rPr>
              <a:t>Инструменты и сервисы экосистемы 1С</a:t>
            </a: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" y="1196975"/>
            <a:ext cx="12072664" cy="316865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18 сентября,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Подготовка 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демоэкзамену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«Экономика и бухгалтерский учет» (по отраслям)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Ольга Григорьевна Матвеева,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старший преподаватель АНО ВО "Университет при МПА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ЕврАзЭС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hlinkClick r:id="rId2"/>
              </a:rPr>
              <a:t>https://obrazovanie.1c.ru/events/2025-09-18/</a:t>
            </a:r>
            <a:r>
              <a:rPr lang="ru-RU" dirty="0"/>
              <a:t>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24 сентября,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Библиотека стандартных подсистем. Решение практических задач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https://obrazovanie.1c.ru/events/2025-09-24/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 октября,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Старт в 1С: технологии, продукты, экосистема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Мария Евгеньевна Правдина, заместитель директора по практико-ориентированному образованию, фирма 1С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https://obrazovanie.1c.ru/events/2025-10-01/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dirty="0"/>
              <a:t>15 октября, 15:00 </a:t>
            </a:r>
            <a:r>
              <a:rPr lang="ru-RU" dirty="0" err="1"/>
              <a:t>мск</a:t>
            </a:r>
            <a:r>
              <a:rPr lang="ru-RU" dirty="0"/>
              <a:t>. Основные принципы работы с программой «1С:Управление торговлей»</a:t>
            </a:r>
            <a:br>
              <a:rPr lang="ru-RU" dirty="0"/>
            </a:br>
            <a:r>
              <a:rPr lang="ru-RU" dirty="0"/>
              <a:t>Докладчик: Никита Александрович </a:t>
            </a:r>
            <a:r>
              <a:rPr lang="ru-RU" dirty="0" err="1"/>
              <a:t>Аквилянов</a:t>
            </a:r>
            <a:r>
              <a:rPr lang="ru-RU" dirty="0"/>
              <a:t>, руководитель образовательных проектов, фирма 1С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8C825-05EA-8ABC-5FAD-640019D13D1F}"/>
              </a:ext>
            </a:extLst>
          </p:cNvPr>
          <p:cNvSpPr txBox="1"/>
          <p:nvPr/>
        </p:nvSpPr>
        <p:spPr>
          <a:xfrm>
            <a:off x="1919536" y="5903744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Единая для участия во всех вебинарах в эти даты</a:t>
            </a:r>
            <a:br>
              <a:rPr lang="ru-RU" sz="2400" dirty="0">
                <a:solidFill>
                  <a:srgbClr val="000000"/>
                </a:solidFill>
                <a:latin typeface="Futura PT Demi" panose="020B0604020202020204" charset="-52"/>
                <a:ea typeface="Times New Roman" panose="02020603050405020304" pitchFamily="18" charset="0"/>
              </a:rPr>
            </a:br>
            <a:r>
              <a:rPr lang="ru-RU" sz="2400" u="sng" dirty="0">
                <a:solidFill>
                  <a:srgbClr val="000000"/>
                </a:solidFill>
                <a:effectLst/>
                <a:latin typeface="Futura PT Demi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https://my.mts-link.ru/j/seminar1C/2807422920</a:t>
            </a:r>
            <a:endParaRPr lang="ru-RU" sz="2400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377CD-AD31-28BD-1162-FAA5B9B6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76672"/>
            <a:ext cx="7552469" cy="6101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70" y="1844824"/>
            <a:ext cx="2786236" cy="2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Актуальная информация о системе «1С:Образование» – 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https://obrazovanie.1c.ru/education/cloud/college/</a:t>
            </a: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Учебные материалы для изучения программных продуктов и технологий 1С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образовательной организации СПО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4CB0049-6B42-CD71-6082-C415D0BA2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4643" y="476672"/>
            <a:ext cx="9215240" cy="49303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 системе «1С:Образование»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635393F3-DD43-8061-272D-E91B7BD61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700808"/>
            <a:ext cx="11519578" cy="3910393"/>
          </a:xfrm>
        </p:spPr>
        <p:txBody>
          <a:bodyPr/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Включена в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Единый реестр Минкомсвязи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российских программ для электронных вычислительных машин и баз данных» (</a:t>
            </a:r>
            <a:r>
              <a:rPr lang="ru-RU" altLang="ru-RU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Соответствует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C00000"/>
                </a:solidFill>
              </a:rPr>
              <a:t>критериям 3-6 расчета показателя мониторинга </a:t>
            </a:r>
            <a:r>
              <a:rPr lang="ru-RU" altLang="ru-RU" dirty="0"/>
              <a:t>«Наличие электронной информационно-образовательной среды» для организаций СПО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Поддерживает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обмен данными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с программами 1С:Библиотека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 и 1С:Колледж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Не нужно дополнительное оборудование, </a:t>
            </a:r>
            <a:r>
              <a:rPr lang="ru-RU" altLang="ru-RU" dirty="0">
                <a:solidFill>
                  <a:srgbClr val="C00000"/>
                </a:solidFill>
              </a:rPr>
              <a:t>простота использования</a:t>
            </a:r>
            <a:r>
              <a:rPr lang="ru-RU" altLang="ru-RU" dirty="0"/>
              <a:t>, работа на любых устройствах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Невысокая стоимость </a:t>
            </a:r>
            <a:r>
              <a:rPr lang="ru-RU" altLang="ru-RU" dirty="0"/>
              <a:t>годовой подписки</a:t>
            </a:r>
            <a:r>
              <a:rPr lang="ru-RU" altLang="ru-RU" dirty="0">
                <a:solidFill>
                  <a:srgbClr val="C00000"/>
                </a:solidFill>
              </a:rPr>
              <a:t> без ограничения количества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Оперативная поддержка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Устойчивость к высоким нагрузкам, горизонтальная масштабируемость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Нравится для студентам и родителям </a:t>
            </a: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altLang="ru-RU" sz="2000" dirty="0">
              <a:solidFill>
                <a:srgbClr val="222222"/>
              </a:solidFill>
              <a:ea typeface="+mn-ea"/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C00000"/>
              </a:solidFill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sz="2133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id="{6A779EEF-9211-80F8-BB03-9B5CF14E3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18AC-C682-4686-90D1-D037218CED0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0322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пользователей в системе («цифровой след»)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студента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16832"/>
            <a:ext cx="11161240" cy="280831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buNone/>
              <a:defRPr/>
            </a:pPr>
            <a:r>
              <a:rPr lang="ru-RU" dirty="0">
                <a:solidFill>
                  <a:srgbClr val="C00000"/>
                </a:solidFill>
                <a:latin typeface="Futura PT Demi" panose="020B0604020202020204" charset="-52"/>
              </a:rPr>
              <a:t>Уже в составе библиотеки: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отраслям), часть 4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 marL="0" indent="0">
              <a:lnSpc>
                <a:spcPct val="107000"/>
              </a:lnSpc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Обновление 17 октября: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Инструменты и сервисы экосистемы 1С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отраслям), части 1-3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sz="2266" dirty="0">
              <a:latin typeface="Futura PT Demi" panose="020B0604020202020204" charset="-52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264B-3F1B-85E9-AE2A-11BD5494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C4AD6F9-1200-487C-36D2-86CE879F2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442886"/>
            <a:ext cx="6984776" cy="131192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В 2024-2025 учебном году прошли апробацию курсы серии «1С для СПО»:</a:t>
            </a:r>
            <a:br>
              <a:rPr lang="ru-RU" altLang="ru-RU" dirty="0">
                <a:latin typeface="Futura PT Demi" panose="020B0604020202020204" charset="-52"/>
              </a:rPr>
            </a:br>
            <a:endParaRPr lang="ru-RU" altLang="ru-RU" sz="2133" dirty="0">
              <a:latin typeface="Futura PT Demi" panose="020B060402020202020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27708-C05E-0B71-BF2D-F6578484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63650"/>
            <a:ext cx="6552728" cy="2808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26258-6588-EAB5-33DE-D67093FA835F}"/>
              </a:ext>
            </a:extLst>
          </p:cNvPr>
          <p:cNvSpPr txBox="1"/>
          <p:nvPr/>
        </p:nvSpPr>
        <p:spPr>
          <a:xfrm>
            <a:off x="3143672" y="587904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utura PT Demi" panose="020B0604020202020204" charset="-52"/>
              </a:rPr>
              <a:t>По итогам апробации материалы курсов были обновлены и доработаны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FC3582-F69A-CF42-994B-14A648A9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297208"/>
            <a:ext cx="2228163" cy="22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8BEE1B7-ED5B-01A6-5E4D-03AD1F41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560792"/>
            <a:ext cx="4223563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33" dirty="0">
                <a:latin typeface="Futura PT Demi" panose="020B0604020202020204" charset="-52"/>
              </a:rPr>
              <a:t>Отчет об апробации а сайте системы «1С:Образование»</a:t>
            </a:r>
            <a:br>
              <a:rPr lang="ru-RU" altLang="ru-RU" sz="2133" dirty="0">
                <a:latin typeface="Futura PT Demi" panose="020B0604020202020204" charset="-52"/>
              </a:rPr>
            </a:br>
            <a:r>
              <a:rPr lang="en-US" altLang="ru-RU" sz="2133" dirty="0">
                <a:latin typeface="Futura PT Demi" panose="020B0604020202020204" charset="-52"/>
                <a:hlinkClick r:id="rId3"/>
              </a:rPr>
              <a:t>https://obrazovanie.1c.ru/promo/2024/college/report</a:t>
            </a:r>
            <a:r>
              <a:rPr lang="en-US" altLang="ru-RU" dirty="0">
                <a:latin typeface="Futura PT Demi" panose="020B0604020202020204" charset="-52"/>
                <a:hlinkClick r:id="rId3"/>
              </a:rPr>
              <a:t>/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2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A0E1BF13-31AA-B7C5-5945-2075F164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9410700" cy="1081087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C00000"/>
                </a:solidFill>
              </a:rPr>
              <a:t>Второй этап апробации в сентябре-декабре 2025 года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https://obrazovanie.1c.ru/promo/2025/college/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CE0AC312-A650-9422-6249-7F857B675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2162036"/>
            <a:ext cx="5760640" cy="450922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Новые учебные курсы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Расширенный бесплатный тестовый период для новых пользователей до 31 декабря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Продление акции «Скидка за отчет»: 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Проведите апробацию одного или нескольких курсов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Заполните электронную форму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Пришлите скан заверенного руководителем образовательной организации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Получите скидку на подключение к системе при продлении подписки на следующие 12 месяцев</a:t>
            </a:r>
          </a:p>
          <a:p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15D1-EDAE-D4D0-47F1-21796434C2BE}"/>
              </a:ext>
            </a:extLst>
          </p:cNvPr>
          <p:cNvSpPr txBox="1"/>
          <p:nvPr/>
        </p:nvSpPr>
        <p:spPr>
          <a:xfrm>
            <a:off x="6744072" y="2162036"/>
            <a:ext cx="5256584" cy="334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Во втором этапе апробации участвуют курсы серии  «1С для СПО»: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Библиотека стандартных подсистем. Решение практических задач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Основные принципы работы с программой «1С:Управление торговлей»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Подготовка к демо-экзамену «Экономика и бухгалтерский учет» (по отраслям)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Старт в 1С: технологии, продукты, экосистема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Инструменты и сервисы экосистемы 1С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ru-RU" altLang="ru-RU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7CB6F9C-B22E-95D7-9179-01D5F7AC1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Поддержка участников апробации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7299E060-E2B2-4271-B90F-1205A56F7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2343150"/>
            <a:ext cx="6024116" cy="316865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Серия вебинаров с авторами курсов</a:t>
            </a:r>
            <a:endParaRPr lang="ru-RU" altLang="ru-RU" dirty="0">
              <a:latin typeface="Futura PT Demi" panose="020B0604020202020204" charset="-52"/>
            </a:endParaRPr>
          </a:p>
          <a:p>
            <a:r>
              <a:rPr lang="ru-RU" altLang="ru-RU" dirty="0">
                <a:latin typeface="Futura PT Demi" panose="020B0604020202020204" charset="-52"/>
              </a:rPr>
              <a:t>Чат поддержки в </a:t>
            </a:r>
            <a:r>
              <a:rPr lang="en-US" altLang="ru-RU" dirty="0">
                <a:latin typeface="Futura PT Demi" panose="020B0604020202020204" charset="-52"/>
              </a:rPr>
              <a:t>Telegram </a:t>
            </a:r>
            <a:r>
              <a:rPr lang="en-US" altLang="ru-RU" dirty="0">
                <a:latin typeface="Futura PT Demi" panose="020B0604020202020204" charset="-52"/>
                <a:hlinkClick r:id="rId2"/>
              </a:rPr>
              <a:t>https://t.me/community_1CCollege/58373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</a:p>
          <a:p>
            <a:r>
              <a:rPr lang="ru-RU" altLang="ru-RU" dirty="0">
                <a:latin typeface="Futura PT Demi" panose="020B0604020202020204" charset="-52"/>
              </a:rPr>
              <a:t>Бесплатная </a:t>
            </a: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индивидуальная консультация </a:t>
            </a:r>
            <a:r>
              <a:rPr lang="ru-RU" altLang="ru-RU" dirty="0">
                <a:latin typeface="Futura PT Demi" panose="020B0604020202020204" charset="-52"/>
              </a:rPr>
              <a:t>по работе с системой «1С:Образование» (по запросу на адрес </a:t>
            </a:r>
            <a:r>
              <a:rPr lang="en-US" altLang="ru-RU" dirty="0">
                <a:latin typeface="Futura PT Demi" panose="020B0604020202020204" charset="-52"/>
              </a:rPr>
              <a:t>chad@1c.ru</a:t>
            </a:r>
            <a:endParaRPr lang="ru-RU" altLang="ru-RU" dirty="0">
              <a:latin typeface="Futura PT Demi" panose="020B0604020202020204" charset="-52"/>
            </a:endParaRPr>
          </a:p>
          <a:p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22532" name="Picture 5" descr="Picture background">
            <a:extLst>
              <a:ext uri="{FF2B5EF4-FFF2-40B4-BE49-F238E27FC236}">
                <a16:creationId xmlns:a16="http://schemas.microsoft.com/office/drawing/2014/main" id="{0BB2D41C-B0C9-D08A-024D-977ED863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24050"/>
            <a:ext cx="53816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662A53-50D1-00A5-68A3-FB782EAA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36" y="4365104"/>
            <a:ext cx="10363200" cy="1362075"/>
          </a:xfrm>
        </p:spPr>
        <p:txBody>
          <a:bodyPr/>
          <a:lstStyle/>
          <a:p>
            <a:r>
              <a:rPr lang="ru-RU" dirty="0"/>
              <a:t>Инструменты и сервисы экосистемы 1с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735086-8007-21F1-2A6E-E4D2EFFDB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862" y="2678906"/>
            <a:ext cx="10363200" cy="1500187"/>
          </a:xfrm>
        </p:spPr>
        <p:txBody>
          <a:bodyPr/>
          <a:lstStyle/>
          <a:p>
            <a:r>
              <a:rPr lang="ru-RU" dirty="0"/>
              <a:t>Дмитрий Алексеевич Польский, преподаватель, </a:t>
            </a:r>
            <a:r>
              <a:rPr lang="ru-RU" dirty="0" err="1"/>
              <a:t>Лермонотовский</a:t>
            </a:r>
            <a:r>
              <a:rPr lang="ru-RU" dirty="0"/>
              <a:t> региональный многопрофильный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97684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23643</TotalTime>
  <Words>1067</Words>
  <Application>Microsoft Office PowerPoint</Application>
  <PresentationFormat>Широкоэкранный</PresentationFormat>
  <Paragraphs>91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Wingdings</vt:lpstr>
      <vt:lpstr>Arial</vt:lpstr>
      <vt:lpstr>Times New Roman</vt:lpstr>
      <vt:lpstr>Futura PT Demi</vt:lpstr>
      <vt:lpstr>Calibri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О системе «1С:Образование»</vt:lpstr>
      <vt:lpstr>1С:Образование. Основные возможности</vt:lpstr>
      <vt:lpstr>Учебные материалы для изучения программных продуктов и технологий 1С Серия «1С для СПО»</vt:lpstr>
      <vt:lpstr>В 2024-2025 учебном году прошли апробацию курсы серии «1С для СПО»: </vt:lpstr>
      <vt:lpstr>Второй этап апробации в сентябре-декабре 2025 года https://obrazovanie.1c.ru/promo/2025/college/ </vt:lpstr>
      <vt:lpstr>Поддержка участников апробации</vt:lpstr>
      <vt:lpstr>Инструменты и сервисы экосистемы 1с</vt:lpstr>
      <vt:lpstr>Расписание вебинаров</vt:lpstr>
      <vt:lpstr>Презентация PowerPoint</vt:lpstr>
      <vt:lpstr>Как получить сертификат?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624</cp:revision>
  <dcterms:created xsi:type="dcterms:W3CDTF">2015-09-09T08:16:26Z</dcterms:created>
  <dcterms:modified xsi:type="dcterms:W3CDTF">2025-10-08T10:20:23Z</dcterms:modified>
</cp:coreProperties>
</file>